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8" r:id="rId2"/>
    <p:sldId id="261" r:id="rId3"/>
    <p:sldId id="297" r:id="rId4"/>
    <p:sldId id="300" r:id="rId5"/>
    <p:sldId id="306" r:id="rId6"/>
    <p:sldId id="305" r:id="rId7"/>
    <p:sldId id="301" r:id="rId8"/>
    <p:sldId id="303" r:id="rId9"/>
    <p:sldId id="302" r:id="rId10"/>
    <p:sldId id="27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Montserrat Medium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8F9"/>
    <a:srgbClr val="D2E5FC"/>
    <a:srgbClr val="088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8" y="123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3cba6a435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3cba6a435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e3cc70a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e3cc70a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96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02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48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22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6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e738c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e738c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0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PERDATA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amara Maura - Cactus">
            <a:extLst>
              <a:ext uri="{FF2B5EF4-FFF2-40B4-BE49-F238E27FC236}">
                <a16:creationId xmlns:a16="http://schemas.microsoft.com/office/drawing/2014/main" id="{1FBD9ECD-11B8-41DC-8595-4029803E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Google Shape;69;p15"/>
          <p:cNvSpPr/>
          <p:nvPr/>
        </p:nvSpPr>
        <p:spPr>
          <a:xfrm>
            <a:off x="0" y="6997700"/>
            <a:ext cx="18288000" cy="2514600"/>
          </a:xfrm>
          <a:prstGeom prst="rect">
            <a:avLst/>
          </a:prstGeom>
          <a:solidFill>
            <a:srgbClr val="0887C0">
              <a:alpha val="73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702074" y="6603280"/>
            <a:ext cx="13131525" cy="20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Insper Data + Cactus</a:t>
            </a:r>
            <a:endParaRPr sz="9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325" y="8116245"/>
            <a:ext cx="5338472" cy="161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24EB2E-4853-4942-B8A8-5A04F2043276}"/>
              </a:ext>
            </a:extLst>
          </p:cNvPr>
          <p:cNvSpPr/>
          <p:nvPr/>
        </p:nvSpPr>
        <p:spPr>
          <a:xfrm>
            <a:off x="8568548" y="5992120"/>
            <a:ext cx="2861862" cy="46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02389-6310-49EE-9219-133CC91DA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11" t="66058" r="6985" b="26367"/>
          <a:stretch/>
        </p:blipFill>
        <p:spPr>
          <a:xfrm>
            <a:off x="8427558" y="5992120"/>
            <a:ext cx="2761890" cy="353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7C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75" y="2959327"/>
            <a:ext cx="3776451" cy="436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t="6463" r="14236"/>
          <a:stretch/>
        </p:blipFill>
        <p:spPr>
          <a:xfrm>
            <a:off x="0" y="0"/>
            <a:ext cx="6277601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25" y="220025"/>
            <a:ext cx="684850" cy="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7268650" y="485275"/>
            <a:ext cx="83685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58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7065925" y="3013364"/>
            <a:ext cx="10289100" cy="258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9850" lvl="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Montserrat Medium"/>
              <a:buChar char="●"/>
            </a:pP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indent="-387350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  <a:buFont typeface="Montserrat Medium"/>
              <a:buChar char="●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Comparar notas IDEB e SAEB(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 entre escolas: </a:t>
            </a:r>
          </a:p>
          <a:p>
            <a:pPr marL="69850" lvl="6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2019</a:t>
            </a: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2020 </a:t>
            </a: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não-</a:t>
            </a:r>
            <a:r>
              <a:rPr lang="pt-BR" sz="2500" dirty="0" err="1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Cactus</a:t>
            </a:r>
            <a:endParaRPr lang="pt-BR" sz="2500" dirty="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9850" lvl="8">
              <a:lnSpc>
                <a:spcPct val="150000"/>
              </a:lnSpc>
              <a:spcBef>
                <a:spcPts val="2100"/>
              </a:spcBef>
              <a:buClr>
                <a:srgbClr val="434343"/>
              </a:buClr>
              <a:buSzPts val="2500"/>
            </a:pPr>
            <a:r>
              <a:rPr lang="pt-BR" sz="2500" dirty="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5º e 9º ano, dos anos de 2017 e 2019</a:t>
            </a:r>
          </a:p>
        </p:txBody>
      </p:sp>
      <p:sp>
        <p:nvSpPr>
          <p:cNvPr id="93" name="Google Shape;93;p18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2" y="327601"/>
            <a:ext cx="74622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SAEB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591FB-92E4-485B-9607-ABF16ED2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2652519"/>
            <a:ext cx="7459444" cy="527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5EE7F-4EE3-4BC0-B761-69CD9EF5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54" y="2558181"/>
            <a:ext cx="7904231" cy="52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IDEB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município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5º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045C46-1AC6-4367-8038-2B69FF46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48" y="2692840"/>
            <a:ext cx="9579222" cy="6189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E8F18-3FB7-4B40-AC22-4DC2E7013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370" y="2692840"/>
            <a:ext cx="8029955" cy="57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1253656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Nota IDEB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e 9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E366B8-B382-4234-8740-7057EB99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9" y="3500961"/>
            <a:ext cx="7910691" cy="4119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82AFE-55CD-4DF4-881B-0ABF4276D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762" y="3449668"/>
            <a:ext cx="7851665" cy="41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1253656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Nota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Matemática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por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– 5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r>
              <a:rPr lang="en-US" sz="4000" b="1" dirty="0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 e 9 </a:t>
            </a: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ano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725EA-DBC3-40F7-90DD-CC2F2D944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278" y="3946597"/>
            <a:ext cx="7438422" cy="3801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137626-9D73-433C-8488-77447E5B1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82" y="3864261"/>
            <a:ext cx="7527476" cy="38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83AE39-5462-481B-9344-3FB17B67B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1119776"/>
            <a:ext cx="12331700" cy="91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ACB20F-8517-42CF-B120-34DC29D97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52" y="1372501"/>
            <a:ext cx="11796048" cy="87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1304131" y="327601"/>
            <a:ext cx="9061395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8225" tIns="79100" rIns="158225" bIns="791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426"/>
              </a:buClr>
              <a:buSzPts val="4800"/>
              <a:buFont typeface="Calibri"/>
              <a:buNone/>
            </a:pPr>
            <a:r>
              <a:rPr lang="en-US" sz="4000" b="1" dirty="0" err="1">
                <a:solidFill>
                  <a:srgbClr val="0887C0"/>
                </a:solidFill>
                <a:latin typeface="Montserrat"/>
                <a:ea typeface="Montserrat"/>
                <a:cs typeface="Montserrat"/>
                <a:sym typeface="Montserrat"/>
              </a:rPr>
              <a:t>Escolas</a:t>
            </a:r>
            <a:endParaRPr sz="4000" b="1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7411700" y="9494700"/>
            <a:ext cx="876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5500" dirty="0">
              <a:solidFill>
                <a:srgbClr val="0887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4" y="327601"/>
            <a:ext cx="684850" cy="7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0DEA8BD-5DEB-4180-8AF4-827448BD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626" y="1372500"/>
            <a:ext cx="11488330" cy="84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26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82</Words>
  <Application>Microsoft Office PowerPoint</Application>
  <PresentationFormat>Custom</PresentationFormat>
  <Paragraphs>24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Montserrat Medium</vt:lpstr>
      <vt:lpstr>Simple Light</vt:lpstr>
      <vt:lpstr>PowerPoint Presentation</vt:lpstr>
      <vt:lpstr>PowerPoint Presentation</vt:lpstr>
      <vt:lpstr>SAEB – 5 ano</vt:lpstr>
      <vt:lpstr>IDEB por município – 5º ano</vt:lpstr>
      <vt:lpstr>Nota IDEB por escola – 5 ano e 9 ano</vt:lpstr>
      <vt:lpstr>Nota Matemática por escola – 5 ano e 9 ano</vt:lpstr>
      <vt:lpstr>Escolas</vt:lpstr>
      <vt:lpstr>Escolas</vt:lpstr>
      <vt:lpstr>Escolas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Manuela</cp:lastModifiedBy>
  <cp:revision>28</cp:revision>
  <dcterms:modified xsi:type="dcterms:W3CDTF">2021-02-25T00:08:50Z</dcterms:modified>
</cp:coreProperties>
</file>